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5807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5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10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4153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24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01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0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66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57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690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469F053-11F8-4CBE-AE47-040DE63ECDD4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A3A3509-718F-4366-A2E2-644248E549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294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4992" y="3730826"/>
            <a:ext cx="9144000" cy="1655762"/>
          </a:xfrm>
        </p:spPr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Victor </a:t>
            </a:r>
            <a:r>
              <a:rPr lang="pt-BR" dirty="0" err="1" smtClean="0">
                <a:latin typeface="Arial Black" panose="020B0A04020102020204" pitchFamily="34" charset="0"/>
              </a:rPr>
              <a:t>Sotero</a:t>
            </a:r>
            <a:r>
              <a:rPr lang="pt-BR" dirty="0" smtClean="0">
                <a:latin typeface="Arial Black" panose="020B0A04020102020204" pitchFamily="34" charset="0"/>
              </a:rPr>
              <a:t> Muniz – RM: 5153</a:t>
            </a:r>
          </a:p>
          <a:p>
            <a:r>
              <a:rPr lang="pt-BR" dirty="0" smtClean="0">
                <a:latin typeface="Arial Black" panose="020B0A04020102020204" pitchFamily="34" charset="0"/>
              </a:rPr>
              <a:t>Geovanna Felix de Andrade – RM: 5432</a:t>
            </a:r>
          </a:p>
          <a:p>
            <a:endParaRPr lang="pt-BR" dirty="0"/>
          </a:p>
        </p:txBody>
      </p:sp>
      <p:pic>
        <p:nvPicPr>
          <p:cNvPr id="1026" name="Picture 2" descr="Colégio Guarulh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27" y="1735539"/>
            <a:ext cx="2767929" cy="12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0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0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-1671465"/>
            <a:ext cx="6658377" cy="9422443"/>
          </a:xfrm>
        </p:spPr>
      </p:pic>
    </p:spTree>
    <p:extLst>
      <p:ext uri="{BB962C8B-B14F-4D97-AF65-F5344CB8AC3E}">
        <p14:creationId xmlns:p14="http://schemas.microsoft.com/office/powerpoint/2010/main" val="26315516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4</TotalTime>
  <Words>15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Franklin Gothic Book</vt:lpstr>
      <vt:lpstr>Crop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PC</cp:lastModifiedBy>
  <cp:revision>1</cp:revision>
  <dcterms:created xsi:type="dcterms:W3CDTF">2021-12-06T03:50:04Z</dcterms:created>
  <dcterms:modified xsi:type="dcterms:W3CDTF">2021-12-06T03:54:14Z</dcterms:modified>
</cp:coreProperties>
</file>