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E469F053-11F8-4CBE-AE47-040DE63ECDD4}" type="datetimeFigureOut">
              <a:rPr lang="pt-BR" smtClean="0"/>
              <a:t>06/12/2021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4A3A3509-718F-4366-A2E2-644248E54961}" type="slidenum">
              <a:rPr lang="pt-BR" smtClean="0"/>
              <a:t>‹nº›</a:t>
            </a:fld>
            <a:endParaRPr lang="pt-BR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36580719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9F053-11F8-4CBE-AE47-040DE63ECDD4}" type="datetimeFigureOut">
              <a:rPr lang="pt-BR" smtClean="0"/>
              <a:t>06/12/2021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A3509-718F-4366-A2E2-644248E5496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383570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9F053-11F8-4CBE-AE47-040DE63ECDD4}" type="datetimeFigureOut">
              <a:rPr lang="pt-BR" smtClean="0"/>
              <a:t>06/12/2021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A3509-718F-4366-A2E2-644248E5496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001732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9F053-11F8-4CBE-AE47-040DE63ECDD4}" type="datetimeFigureOut">
              <a:rPr lang="pt-BR" smtClean="0"/>
              <a:t>06/12/2021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A3509-718F-4366-A2E2-644248E5496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451083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469F053-11F8-4CBE-AE47-040DE63ECDD4}" type="datetimeFigureOut">
              <a:rPr lang="pt-BR" smtClean="0"/>
              <a:t>06/12/2021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A3A3509-718F-4366-A2E2-644248E54961}" type="slidenum">
              <a:rPr lang="pt-BR" smtClean="0"/>
              <a:t>‹nº›</a:t>
            </a:fld>
            <a:endParaRPr lang="pt-BR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415415305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9F053-11F8-4CBE-AE47-040DE63ECDD4}" type="datetimeFigureOut">
              <a:rPr lang="pt-BR" smtClean="0"/>
              <a:t>06/12/2021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A3509-718F-4366-A2E2-644248E5496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602458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9F053-11F8-4CBE-AE47-040DE63ECDD4}" type="datetimeFigureOut">
              <a:rPr lang="pt-BR" smtClean="0"/>
              <a:t>06/12/2021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A3509-718F-4366-A2E2-644248E5496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610168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9F053-11F8-4CBE-AE47-040DE63ECDD4}" type="datetimeFigureOut">
              <a:rPr lang="pt-BR" smtClean="0"/>
              <a:t>06/12/2021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A3509-718F-4366-A2E2-644248E5496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68037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9F053-11F8-4CBE-AE47-040DE63ECDD4}" type="datetimeFigureOut">
              <a:rPr lang="pt-BR" smtClean="0"/>
              <a:t>06/12/2021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A3509-718F-4366-A2E2-644248E5496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646674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469F053-11F8-4CBE-AE47-040DE63ECDD4}" type="datetimeFigureOut">
              <a:rPr lang="pt-BR" smtClean="0"/>
              <a:t>06/12/2021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A3A3509-718F-4366-A2E2-644248E54961}" type="slidenum">
              <a:rPr lang="pt-BR" smtClean="0"/>
              <a:t>‹nº›</a:t>
            </a:fld>
            <a:endParaRPr lang="pt-BR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6957549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469F053-11F8-4CBE-AE47-040DE63ECDD4}" type="datetimeFigureOut">
              <a:rPr lang="pt-BR" smtClean="0"/>
              <a:t>06/12/2021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A3A3509-718F-4366-A2E2-644248E54961}" type="slidenum">
              <a:rPr lang="pt-BR" smtClean="0"/>
              <a:t>‹nº›</a:t>
            </a:fld>
            <a:endParaRPr lang="pt-BR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9669032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E469F053-11F8-4CBE-AE47-040DE63ECDD4}" type="datetimeFigureOut">
              <a:rPr lang="pt-BR" smtClean="0"/>
              <a:t>06/12/2021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4A3A3509-718F-4366-A2E2-644248E54961}" type="slidenum">
              <a:rPr lang="pt-BR" smtClean="0"/>
              <a:t>‹nº›</a:t>
            </a:fld>
            <a:endParaRPr lang="pt-BR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8029469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4294967295" orient="horz" pos="1368">
          <p15:clr>
            <a:srgbClr val="F26B43"/>
          </p15:clr>
        </p15:guide>
        <p15:guide id="4294967295" orient="horz" pos="1440">
          <p15:clr>
            <a:srgbClr val="F26B43"/>
          </p15:clr>
        </p15:guide>
        <p15:guide id="4294967295" orient="horz" pos="3696">
          <p15:clr>
            <a:srgbClr val="F26B43"/>
          </p15:clr>
        </p15:guide>
        <p15:guide id="4294967295" orient="horz" pos="432">
          <p15:clr>
            <a:srgbClr val="F26B43"/>
          </p15:clr>
        </p15:guide>
        <p15:guide id="4294967295" orient="horz" pos="1512">
          <p15:clr>
            <a:srgbClr val="F26B43"/>
          </p15:clr>
        </p15:guide>
        <p15:guide id="4294967295" pos="6912">
          <p15:clr>
            <a:srgbClr val="F26B43"/>
          </p15:clr>
        </p15:guide>
        <p15:guide id="4294967295" pos="936">
          <p15:clr>
            <a:srgbClr val="F26B43"/>
          </p15:clr>
        </p15:guide>
        <p15:guide id="4294967295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84992" y="3730826"/>
            <a:ext cx="9144000" cy="1655762"/>
          </a:xfrm>
        </p:spPr>
        <p:txBody>
          <a:bodyPr/>
          <a:lstStyle/>
          <a:p>
            <a:r>
              <a:rPr lang="pt-BR" dirty="0" smtClean="0">
                <a:latin typeface="Arial Black" panose="020B0A04020102020204" pitchFamily="34" charset="0"/>
              </a:rPr>
              <a:t>Victor </a:t>
            </a:r>
            <a:r>
              <a:rPr lang="pt-BR" dirty="0" err="1" smtClean="0">
                <a:latin typeface="Arial Black" panose="020B0A04020102020204" pitchFamily="34" charset="0"/>
              </a:rPr>
              <a:t>Sotero</a:t>
            </a:r>
            <a:r>
              <a:rPr lang="pt-BR" dirty="0" smtClean="0">
                <a:latin typeface="Arial Black" panose="020B0A04020102020204" pitchFamily="34" charset="0"/>
              </a:rPr>
              <a:t> Muniz – RM: 5153</a:t>
            </a:r>
          </a:p>
          <a:p>
            <a:r>
              <a:rPr lang="pt-BR" dirty="0" smtClean="0">
                <a:latin typeface="Arial Black" panose="020B0A04020102020204" pitchFamily="34" charset="0"/>
              </a:rPr>
              <a:t>Geovanna Felix de Andrade – RM: 5432</a:t>
            </a:r>
          </a:p>
          <a:p>
            <a:endParaRPr lang="pt-BR" dirty="0"/>
          </a:p>
        </p:txBody>
      </p:sp>
      <p:pic>
        <p:nvPicPr>
          <p:cNvPr id="1026" name="Picture 2" descr="Colégio Guarulho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3027" y="1735539"/>
            <a:ext cx="2767929" cy="12917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953051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31394" y="0"/>
            <a:ext cx="6858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75061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ço Reservado para Conteúd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03808" y="-1671465"/>
            <a:ext cx="6658377" cy="9422443"/>
          </a:xfrm>
        </p:spPr>
      </p:pic>
    </p:spTree>
    <p:extLst>
      <p:ext uri="{BB962C8B-B14F-4D97-AF65-F5344CB8AC3E}">
        <p14:creationId xmlns:p14="http://schemas.microsoft.com/office/powerpoint/2010/main" val="2631551629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TM10001105[[fn=Cortar]]</Template>
  <TotalTime>4</TotalTime>
  <Words>15</Words>
  <Application>Microsoft Office PowerPoint</Application>
  <PresentationFormat>Widescreen</PresentationFormat>
  <Paragraphs>2</Paragraphs>
  <Slides>3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3</vt:i4>
      </vt:variant>
    </vt:vector>
  </HeadingPairs>
  <TitlesOfParts>
    <vt:vector size="7" baseType="lpstr">
      <vt:lpstr>Arial</vt:lpstr>
      <vt:lpstr>Arial Black</vt:lpstr>
      <vt:lpstr>Franklin Gothic Book</vt:lpstr>
      <vt:lpstr>Crop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PC</dc:creator>
  <cp:lastModifiedBy>PC</cp:lastModifiedBy>
  <cp:revision>1</cp:revision>
  <dcterms:created xsi:type="dcterms:W3CDTF">2021-12-06T03:50:04Z</dcterms:created>
  <dcterms:modified xsi:type="dcterms:W3CDTF">2021-12-06T03:54:14Z</dcterms:modified>
</cp:coreProperties>
</file>