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hdphoto1.wdp" ContentType="image/vnd.ms-photo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e7e4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22"/>
          <p:cNvGrpSpPr/>
          <p:nvPr/>
        </p:nvGrpSpPr>
        <p:grpSpPr>
          <a:xfrm>
            <a:off x="0" y="228600"/>
            <a:ext cx="2850840" cy="6638040"/>
            <a:chOff x="0" y="228600"/>
            <a:chExt cx="2850840" cy="6638040"/>
          </a:xfrm>
        </p:grpSpPr>
        <p:sp>
          <p:nvSpPr>
            <p:cNvPr id="1" name="Freeform 11"/>
            <p:cNvSpPr/>
            <p:nvPr/>
          </p:nvSpPr>
          <p:spPr>
            <a:xfrm>
              <a:off x="0" y="2575080"/>
              <a:ext cx="100080" cy="62532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Freeform 12"/>
            <p:cNvSpPr/>
            <p:nvPr/>
          </p:nvSpPr>
          <p:spPr>
            <a:xfrm>
              <a:off x="128520" y="3156480"/>
              <a:ext cx="645840" cy="232164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Freeform 13"/>
            <p:cNvSpPr/>
            <p:nvPr/>
          </p:nvSpPr>
          <p:spPr>
            <a:xfrm>
              <a:off x="807120" y="5447160"/>
              <a:ext cx="608760" cy="141948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Freeform 14"/>
            <p:cNvSpPr/>
            <p:nvPr/>
          </p:nvSpPr>
          <p:spPr>
            <a:xfrm>
              <a:off x="959760" y="6503760"/>
              <a:ext cx="170640" cy="36288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Freeform 15"/>
            <p:cNvSpPr/>
            <p:nvPr/>
          </p:nvSpPr>
          <p:spPr>
            <a:xfrm>
              <a:off x="100800" y="3201120"/>
              <a:ext cx="821160" cy="332784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Freeform 16"/>
            <p:cNvSpPr/>
            <p:nvPr/>
          </p:nvSpPr>
          <p:spPr>
            <a:xfrm>
              <a:off x="22320" y="228600"/>
              <a:ext cx="105480" cy="292716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Freeform 17"/>
            <p:cNvSpPr/>
            <p:nvPr/>
          </p:nvSpPr>
          <p:spPr>
            <a:xfrm>
              <a:off x="78120" y="2944080"/>
              <a:ext cx="77400" cy="493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Freeform 18"/>
            <p:cNvSpPr/>
            <p:nvPr/>
          </p:nvSpPr>
          <p:spPr>
            <a:xfrm>
              <a:off x="769680" y="5478840"/>
              <a:ext cx="189360" cy="102420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Freeform 19"/>
            <p:cNvSpPr/>
            <p:nvPr/>
          </p:nvSpPr>
          <p:spPr>
            <a:xfrm>
              <a:off x="775440" y="1398960"/>
              <a:ext cx="2075400" cy="404748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Freeform 20"/>
            <p:cNvSpPr/>
            <p:nvPr/>
          </p:nvSpPr>
          <p:spPr>
            <a:xfrm>
              <a:off x="922680" y="6530040"/>
              <a:ext cx="161280" cy="33660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Freeform 21"/>
            <p:cNvSpPr/>
            <p:nvPr/>
          </p:nvSpPr>
          <p:spPr>
            <a:xfrm>
              <a:off x="769680" y="5359320"/>
              <a:ext cx="36720" cy="22104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Freeform 22"/>
            <p:cNvSpPr/>
            <p:nvPr/>
          </p:nvSpPr>
          <p:spPr>
            <a:xfrm>
              <a:off x="849960" y="6244560"/>
              <a:ext cx="237960" cy="62172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9"/>
          <p:cNvGrpSpPr/>
          <p:nvPr/>
        </p:nvGrpSpPr>
        <p:grpSpPr>
          <a:xfrm>
            <a:off x="27360" y="0"/>
            <a:ext cx="2355840" cy="6852600"/>
            <a:chOff x="27360" y="0"/>
            <a:chExt cx="2355840" cy="6852600"/>
          </a:xfrm>
        </p:grpSpPr>
        <p:sp>
          <p:nvSpPr>
            <p:cNvPr id="14" name="Freeform 27"/>
            <p:cNvSpPr/>
            <p:nvPr/>
          </p:nvSpPr>
          <p:spPr>
            <a:xfrm>
              <a:off x="27360" y="0"/>
              <a:ext cx="493560" cy="440028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Freeform 28"/>
            <p:cNvSpPr/>
            <p:nvPr/>
          </p:nvSpPr>
          <p:spPr>
            <a:xfrm>
              <a:off x="550440" y="4316400"/>
              <a:ext cx="422640" cy="158004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Freeform 29"/>
            <p:cNvSpPr/>
            <p:nvPr/>
          </p:nvSpPr>
          <p:spPr>
            <a:xfrm>
              <a:off x="1006200" y="5862600"/>
              <a:ext cx="430200" cy="99000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Freeform 30"/>
            <p:cNvSpPr/>
            <p:nvPr/>
          </p:nvSpPr>
          <p:spPr>
            <a:xfrm>
              <a:off x="521640" y="4364280"/>
              <a:ext cx="551160" cy="223524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Freeform 31"/>
            <p:cNvSpPr/>
            <p:nvPr/>
          </p:nvSpPr>
          <p:spPr>
            <a:xfrm>
              <a:off x="468000" y="1289160"/>
              <a:ext cx="173520" cy="302652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Freeform 32"/>
            <p:cNvSpPr/>
            <p:nvPr/>
          </p:nvSpPr>
          <p:spPr>
            <a:xfrm>
              <a:off x="1111680" y="6571440"/>
              <a:ext cx="133560" cy="28080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Freeform 33"/>
            <p:cNvSpPr/>
            <p:nvPr/>
          </p:nvSpPr>
          <p:spPr>
            <a:xfrm>
              <a:off x="502560" y="4107600"/>
              <a:ext cx="81720" cy="51084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Freeform 34"/>
            <p:cNvSpPr/>
            <p:nvPr/>
          </p:nvSpPr>
          <p:spPr>
            <a:xfrm>
              <a:off x="973800" y="3145680"/>
              <a:ext cx="1409400" cy="271620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Freeform 35"/>
            <p:cNvSpPr/>
            <p:nvPr/>
          </p:nvSpPr>
          <p:spPr>
            <a:xfrm>
              <a:off x="1073520" y="6600240"/>
              <a:ext cx="119880" cy="25236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Freeform 36"/>
            <p:cNvSpPr/>
            <p:nvPr/>
          </p:nvSpPr>
          <p:spPr>
            <a:xfrm>
              <a:off x="973800" y="5897160"/>
              <a:ext cx="137160" cy="67356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Freeform 37"/>
            <p:cNvSpPr/>
            <p:nvPr/>
          </p:nvSpPr>
          <p:spPr>
            <a:xfrm>
              <a:off x="973800" y="5772600"/>
              <a:ext cx="37440" cy="2271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Freeform 38"/>
            <p:cNvSpPr/>
            <p:nvPr/>
          </p:nvSpPr>
          <p:spPr>
            <a:xfrm>
              <a:off x="1006200" y="6322680"/>
              <a:ext cx="209880" cy="52992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Rectangle 6"/>
          <p:cNvSpPr/>
          <p:nvPr/>
        </p:nvSpPr>
        <p:spPr>
          <a:xfrm>
            <a:off x="0" y="0"/>
            <a:ext cx="18216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Freeform 6"/>
          <p:cNvSpPr/>
          <p:nvPr/>
        </p:nvSpPr>
        <p:spPr>
          <a:xfrm>
            <a:off x="0" y="4323960"/>
            <a:ext cx="1743840" cy="77796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e7e4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2"/>
          <p:cNvGrpSpPr/>
          <p:nvPr/>
        </p:nvGrpSpPr>
        <p:grpSpPr>
          <a:xfrm>
            <a:off x="0" y="228600"/>
            <a:ext cx="2850840" cy="6638040"/>
            <a:chOff x="0" y="228600"/>
            <a:chExt cx="2850840" cy="6638040"/>
          </a:xfrm>
        </p:grpSpPr>
        <p:sp>
          <p:nvSpPr>
            <p:cNvPr id="67" name="Freeform 11"/>
            <p:cNvSpPr/>
            <p:nvPr/>
          </p:nvSpPr>
          <p:spPr>
            <a:xfrm>
              <a:off x="0" y="2575080"/>
              <a:ext cx="100080" cy="62532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Freeform 12"/>
            <p:cNvSpPr/>
            <p:nvPr/>
          </p:nvSpPr>
          <p:spPr>
            <a:xfrm>
              <a:off x="128520" y="3156480"/>
              <a:ext cx="645840" cy="232164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Freeform 13"/>
            <p:cNvSpPr/>
            <p:nvPr/>
          </p:nvSpPr>
          <p:spPr>
            <a:xfrm>
              <a:off x="807120" y="5447160"/>
              <a:ext cx="608760" cy="141948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Freeform 14"/>
            <p:cNvSpPr/>
            <p:nvPr/>
          </p:nvSpPr>
          <p:spPr>
            <a:xfrm>
              <a:off x="959760" y="6503760"/>
              <a:ext cx="170640" cy="36288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Freeform 15"/>
            <p:cNvSpPr/>
            <p:nvPr/>
          </p:nvSpPr>
          <p:spPr>
            <a:xfrm>
              <a:off x="100800" y="3201120"/>
              <a:ext cx="821160" cy="332784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Freeform 16"/>
            <p:cNvSpPr/>
            <p:nvPr/>
          </p:nvSpPr>
          <p:spPr>
            <a:xfrm>
              <a:off x="22320" y="228600"/>
              <a:ext cx="105480" cy="292716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Freeform 17"/>
            <p:cNvSpPr/>
            <p:nvPr/>
          </p:nvSpPr>
          <p:spPr>
            <a:xfrm>
              <a:off x="78120" y="2944080"/>
              <a:ext cx="77400" cy="493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Freeform 18"/>
            <p:cNvSpPr/>
            <p:nvPr/>
          </p:nvSpPr>
          <p:spPr>
            <a:xfrm>
              <a:off x="769680" y="5478840"/>
              <a:ext cx="189360" cy="102420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Freeform 19"/>
            <p:cNvSpPr/>
            <p:nvPr/>
          </p:nvSpPr>
          <p:spPr>
            <a:xfrm>
              <a:off x="775440" y="1398960"/>
              <a:ext cx="2075400" cy="404748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Freeform 20"/>
            <p:cNvSpPr/>
            <p:nvPr/>
          </p:nvSpPr>
          <p:spPr>
            <a:xfrm>
              <a:off x="922680" y="6530040"/>
              <a:ext cx="161280" cy="33660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Freeform 21"/>
            <p:cNvSpPr/>
            <p:nvPr/>
          </p:nvSpPr>
          <p:spPr>
            <a:xfrm>
              <a:off x="769680" y="5359320"/>
              <a:ext cx="36720" cy="22104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Freeform 22"/>
            <p:cNvSpPr/>
            <p:nvPr/>
          </p:nvSpPr>
          <p:spPr>
            <a:xfrm>
              <a:off x="849960" y="6244560"/>
              <a:ext cx="237960" cy="62172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9" name="Group 9"/>
          <p:cNvGrpSpPr/>
          <p:nvPr/>
        </p:nvGrpSpPr>
        <p:grpSpPr>
          <a:xfrm>
            <a:off x="27360" y="0"/>
            <a:ext cx="2355840" cy="6852600"/>
            <a:chOff x="27360" y="0"/>
            <a:chExt cx="2355840" cy="6852600"/>
          </a:xfrm>
        </p:grpSpPr>
        <p:sp>
          <p:nvSpPr>
            <p:cNvPr id="80" name="Freeform 27"/>
            <p:cNvSpPr/>
            <p:nvPr/>
          </p:nvSpPr>
          <p:spPr>
            <a:xfrm>
              <a:off x="27360" y="0"/>
              <a:ext cx="493560" cy="440028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Freeform 28"/>
            <p:cNvSpPr/>
            <p:nvPr/>
          </p:nvSpPr>
          <p:spPr>
            <a:xfrm>
              <a:off x="550440" y="4316400"/>
              <a:ext cx="422640" cy="158004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Freeform 29"/>
            <p:cNvSpPr/>
            <p:nvPr/>
          </p:nvSpPr>
          <p:spPr>
            <a:xfrm>
              <a:off x="1006200" y="5862600"/>
              <a:ext cx="430200" cy="99000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Freeform 30"/>
            <p:cNvSpPr/>
            <p:nvPr/>
          </p:nvSpPr>
          <p:spPr>
            <a:xfrm>
              <a:off x="521640" y="4364280"/>
              <a:ext cx="551160" cy="223524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Freeform 31"/>
            <p:cNvSpPr/>
            <p:nvPr/>
          </p:nvSpPr>
          <p:spPr>
            <a:xfrm>
              <a:off x="468000" y="1289160"/>
              <a:ext cx="173520" cy="302652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Freeform 32"/>
            <p:cNvSpPr/>
            <p:nvPr/>
          </p:nvSpPr>
          <p:spPr>
            <a:xfrm>
              <a:off x="1111680" y="6571440"/>
              <a:ext cx="133560" cy="28080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Freeform 33"/>
            <p:cNvSpPr/>
            <p:nvPr/>
          </p:nvSpPr>
          <p:spPr>
            <a:xfrm>
              <a:off x="502560" y="4107600"/>
              <a:ext cx="81720" cy="51084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Freeform 34"/>
            <p:cNvSpPr/>
            <p:nvPr/>
          </p:nvSpPr>
          <p:spPr>
            <a:xfrm>
              <a:off x="973800" y="3145680"/>
              <a:ext cx="1409400" cy="271620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Freeform 35"/>
            <p:cNvSpPr/>
            <p:nvPr/>
          </p:nvSpPr>
          <p:spPr>
            <a:xfrm>
              <a:off x="1073520" y="6600240"/>
              <a:ext cx="119880" cy="25236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Freeform 36"/>
            <p:cNvSpPr/>
            <p:nvPr/>
          </p:nvSpPr>
          <p:spPr>
            <a:xfrm>
              <a:off x="973800" y="5897160"/>
              <a:ext cx="137160" cy="67356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Freeform 37"/>
            <p:cNvSpPr/>
            <p:nvPr/>
          </p:nvSpPr>
          <p:spPr>
            <a:xfrm>
              <a:off x="973800" y="5772600"/>
              <a:ext cx="37440" cy="2271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Freeform 38"/>
            <p:cNvSpPr/>
            <p:nvPr/>
          </p:nvSpPr>
          <p:spPr>
            <a:xfrm>
              <a:off x="1006200" y="6322680"/>
              <a:ext cx="209880" cy="52992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2" name="Rectangle 6"/>
          <p:cNvSpPr/>
          <p:nvPr/>
        </p:nvSpPr>
        <p:spPr>
          <a:xfrm>
            <a:off x="0" y="0"/>
            <a:ext cx="18216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3" name="Freeform 11"/>
          <p:cNvSpPr/>
          <p:nvPr/>
        </p:nvSpPr>
        <p:spPr>
          <a:xfrm flipV="1">
            <a:off x="-3600" y="712800"/>
            <a:ext cx="1587960" cy="50652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microsoft.com/office/2007/relationships/hdphoto" Target="../media/hdphoto1.wdp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ítulo 1"/>
          <p:cNvSpPr/>
          <p:nvPr/>
        </p:nvSpPr>
        <p:spPr>
          <a:xfrm>
            <a:off x="2589120" y="2514600"/>
            <a:ext cx="8914680" cy="22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pt-BR" sz="5400" spc="-1" strike="noStrike">
                <a:solidFill>
                  <a:srgbClr val="262626"/>
                </a:solidFill>
                <a:latin typeface="Century Gothic"/>
              </a:rPr>
              <a:t>Fast Store</a:t>
            </a:r>
            <a:endParaRPr b="0" lang="pt-BR" sz="5400" spc="-1" strike="noStrike">
              <a:latin typeface="Arial"/>
            </a:endParaRPr>
          </a:p>
        </p:txBody>
      </p:sp>
      <p:sp>
        <p:nvSpPr>
          <p:cNvPr id="133" name="Subtítulo 2"/>
          <p:cNvSpPr/>
          <p:nvPr/>
        </p:nvSpPr>
        <p:spPr>
          <a:xfrm>
            <a:off x="2589120" y="4777200"/>
            <a:ext cx="8914680" cy="112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1000"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Century Gothic"/>
              </a:rPr>
              <a:t>Nome 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Century Gothic"/>
              </a:rPr>
              <a:t>Cesar Antônio da Silva Araújo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Century Gothic"/>
              </a:rPr>
              <a:t>Sergio Claudino da Silva </a:t>
            </a:r>
            <a:endParaRPr b="0" lang="pt-BR" sz="1800" spc="-1" strike="noStrike">
              <a:latin typeface="Arial"/>
            </a:endParaRPr>
          </a:p>
        </p:txBody>
      </p:sp>
      <p:pic>
        <p:nvPicPr>
          <p:cNvPr id="134" name="Imagem 4" descr="Uma imagem contendo Texto&#10;&#10;Descrição gerada automaticamente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9232920" y="319680"/>
            <a:ext cx="2719800" cy="126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ítulo 1"/>
          <p:cNvSpPr/>
          <p:nvPr/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262626"/>
                </a:solidFill>
                <a:latin typeface="Century Gothic"/>
              </a:rPr>
              <a:t>Logotipo do Cliente</a:t>
            </a:r>
            <a:endParaRPr b="0" lang="pt-BR" sz="3600" spc="-1" strike="noStrike">
              <a:latin typeface="Arial"/>
            </a:endParaRPr>
          </a:p>
        </p:txBody>
      </p:sp>
      <p:pic>
        <p:nvPicPr>
          <p:cNvPr id="136" name="Espaço Reservado para Conteúdo 4" descr="Logotipo&#10;&#10;Descrição gerada automaticamente com confiança média"/>
          <p:cNvPicPr/>
          <p:nvPr/>
        </p:nvPicPr>
        <p:blipFill>
          <a:blip r:embed="rId1"/>
          <a:stretch/>
        </p:blipFill>
        <p:spPr>
          <a:xfrm>
            <a:off x="3499200" y="2867040"/>
            <a:ext cx="5193000" cy="1789920"/>
          </a:xfrm>
          <a:prstGeom prst="rect">
            <a:avLst/>
          </a:prstGeom>
          <a:ln w="0">
            <a:noFill/>
          </a:ln>
        </p:spPr>
      </p:pic>
      <p:pic>
        <p:nvPicPr>
          <p:cNvPr id="137" name="Imagem 6" descr="Uma imagem contendo Texto&#10;&#10;Descrição gerada automaticamente"/>
          <p:cNvPicPr/>
          <p:nvPr/>
        </p:nvPicPr>
        <p:blipFill>
          <a:blip r:embed="rId2"/>
          <a:stretch/>
        </p:blipFill>
        <p:spPr>
          <a:xfrm>
            <a:off x="9418320" y="208800"/>
            <a:ext cx="2568600" cy="1198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Application>LibreOffice/7.1.4.2$Windows_X86_64 LibreOffice_project/a529a4fab45b75fefc5b6226684193eb000654f6</Application>
  <AppVersion>15.0000</AppVersion>
  <Words>18</Words>
  <Paragraphs>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2021-12-06T03:39:05Z</dcterms:created>
  <dc:creator>Alessandra Pereira da Silva Araújo</dc:creator>
  <dc:description/>
  <dc:language>pt-BR</dc:language>
  <cp:lastModifiedBy/>
  <dcterms:modified xsi:type="dcterms:W3CDTF">2021-12-06T09:13:30Z</dcterms:modified>
  <cp:revision>3</cp:revision>
  <dc:subject/>
  <dc:title>Fast Store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3</vt:i4>
  </property>
</Properties>
</file>