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media/image1.png" ContentType="image/png"/>
  <Override PartName="/ppt/media/hdphoto1.wdp" ContentType="image/vnd.ms-photo"/>
  <Override PartName="/ppt/media/image2.png" ContentType="image/png"/>
  <Override PartName="/ppt/media/image3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8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4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5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2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2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2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2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3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3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t-BR" sz="4400" spc="-1" strike="noStrike"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ffffff"/>
            </a:gs>
            <a:gs pos="100000">
              <a:srgbClr val="e7e4c4"/>
            </a:gs>
          </a:gsLst>
          <a:path path="circle">
            <a:fillToRect l="25000" t="25000" r="75000" b="75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0" name="Group 22"/>
          <p:cNvGrpSpPr/>
          <p:nvPr/>
        </p:nvGrpSpPr>
        <p:grpSpPr>
          <a:xfrm>
            <a:off x="0" y="228600"/>
            <a:ext cx="2850840" cy="6638040"/>
            <a:chOff x="0" y="228600"/>
            <a:chExt cx="2850840" cy="6638040"/>
          </a:xfrm>
        </p:grpSpPr>
        <p:sp>
          <p:nvSpPr>
            <p:cNvPr id="1" name="Freeform 11"/>
            <p:cNvSpPr/>
            <p:nvPr/>
          </p:nvSpPr>
          <p:spPr>
            <a:xfrm>
              <a:off x="0" y="2575080"/>
              <a:ext cx="100080" cy="625320"/>
            </a:xfrm>
            <a:custGeom>
              <a:avLst/>
              <a:gdLst/>
              <a:ah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" name="Freeform 12"/>
            <p:cNvSpPr/>
            <p:nvPr/>
          </p:nvSpPr>
          <p:spPr>
            <a:xfrm>
              <a:off x="128520" y="3156480"/>
              <a:ext cx="645840" cy="2321640"/>
            </a:xfrm>
            <a:custGeom>
              <a:avLst/>
              <a:gdLst/>
              <a:ah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" name="Freeform 13"/>
            <p:cNvSpPr/>
            <p:nvPr/>
          </p:nvSpPr>
          <p:spPr>
            <a:xfrm>
              <a:off x="807120" y="5447160"/>
              <a:ext cx="608760" cy="1419480"/>
            </a:xfrm>
            <a:custGeom>
              <a:avLst/>
              <a:gdLst/>
              <a:ah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" name="Freeform 14"/>
            <p:cNvSpPr/>
            <p:nvPr/>
          </p:nvSpPr>
          <p:spPr>
            <a:xfrm>
              <a:off x="959760" y="6503760"/>
              <a:ext cx="170640" cy="362880"/>
            </a:xfrm>
            <a:custGeom>
              <a:avLst/>
              <a:gdLst/>
              <a:ah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" name="Freeform 15"/>
            <p:cNvSpPr/>
            <p:nvPr/>
          </p:nvSpPr>
          <p:spPr>
            <a:xfrm>
              <a:off x="100800" y="3201120"/>
              <a:ext cx="821160" cy="3327840"/>
            </a:xfrm>
            <a:custGeom>
              <a:avLst/>
              <a:gdLst/>
              <a:ah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" name="Freeform 16"/>
            <p:cNvSpPr/>
            <p:nvPr/>
          </p:nvSpPr>
          <p:spPr>
            <a:xfrm>
              <a:off x="22320" y="228600"/>
              <a:ext cx="105480" cy="2927160"/>
            </a:xfrm>
            <a:custGeom>
              <a:avLst/>
              <a:gdLst/>
              <a:ah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" name="Freeform 17"/>
            <p:cNvSpPr/>
            <p:nvPr/>
          </p:nvSpPr>
          <p:spPr>
            <a:xfrm>
              <a:off x="78120" y="2944080"/>
              <a:ext cx="77400" cy="49320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" name="Freeform 18"/>
            <p:cNvSpPr/>
            <p:nvPr/>
          </p:nvSpPr>
          <p:spPr>
            <a:xfrm>
              <a:off x="769680" y="5478840"/>
              <a:ext cx="189360" cy="1024200"/>
            </a:xfrm>
            <a:custGeom>
              <a:avLst/>
              <a:gdLst/>
              <a:ah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" name="Freeform 19"/>
            <p:cNvSpPr/>
            <p:nvPr/>
          </p:nvSpPr>
          <p:spPr>
            <a:xfrm>
              <a:off x="775440" y="1398960"/>
              <a:ext cx="2075400" cy="4047480"/>
            </a:xfrm>
            <a:custGeom>
              <a:avLst/>
              <a:gdLst/>
              <a:ah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" name="Freeform 20"/>
            <p:cNvSpPr/>
            <p:nvPr/>
          </p:nvSpPr>
          <p:spPr>
            <a:xfrm>
              <a:off x="922680" y="6530040"/>
              <a:ext cx="161280" cy="336600"/>
            </a:xfrm>
            <a:custGeom>
              <a:avLst/>
              <a:gdLst/>
              <a:ah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" name="Freeform 21"/>
            <p:cNvSpPr/>
            <p:nvPr/>
          </p:nvSpPr>
          <p:spPr>
            <a:xfrm>
              <a:off x="769680" y="5359320"/>
              <a:ext cx="36720" cy="22104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" name="Freeform 22"/>
            <p:cNvSpPr/>
            <p:nvPr/>
          </p:nvSpPr>
          <p:spPr>
            <a:xfrm>
              <a:off x="849960" y="6244560"/>
              <a:ext cx="237960" cy="621720"/>
            </a:xfrm>
            <a:custGeom>
              <a:avLst/>
              <a:gdLst/>
              <a:ah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13" name="Group 9"/>
          <p:cNvGrpSpPr/>
          <p:nvPr/>
        </p:nvGrpSpPr>
        <p:grpSpPr>
          <a:xfrm>
            <a:off x="27360" y="0"/>
            <a:ext cx="2355840" cy="6852600"/>
            <a:chOff x="27360" y="0"/>
            <a:chExt cx="2355840" cy="6852600"/>
          </a:xfrm>
        </p:grpSpPr>
        <p:sp>
          <p:nvSpPr>
            <p:cNvPr id="14" name="Freeform 27"/>
            <p:cNvSpPr/>
            <p:nvPr/>
          </p:nvSpPr>
          <p:spPr>
            <a:xfrm>
              <a:off x="27360" y="0"/>
              <a:ext cx="493560" cy="4400280"/>
            </a:xfrm>
            <a:custGeom>
              <a:avLst/>
              <a:gdLst/>
              <a:ah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" name="Freeform 28"/>
            <p:cNvSpPr/>
            <p:nvPr/>
          </p:nvSpPr>
          <p:spPr>
            <a:xfrm>
              <a:off x="550440" y="4316400"/>
              <a:ext cx="422640" cy="1580040"/>
            </a:xfrm>
            <a:custGeom>
              <a:avLst/>
              <a:gdLst/>
              <a:ah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" name="Freeform 29"/>
            <p:cNvSpPr/>
            <p:nvPr/>
          </p:nvSpPr>
          <p:spPr>
            <a:xfrm>
              <a:off x="1006200" y="5862600"/>
              <a:ext cx="430200" cy="990000"/>
            </a:xfrm>
            <a:custGeom>
              <a:avLst/>
              <a:gdLst/>
              <a:ah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" name="Freeform 30"/>
            <p:cNvSpPr/>
            <p:nvPr/>
          </p:nvSpPr>
          <p:spPr>
            <a:xfrm>
              <a:off x="521640" y="4364280"/>
              <a:ext cx="551160" cy="2235240"/>
            </a:xfrm>
            <a:custGeom>
              <a:avLst/>
              <a:gdLst/>
              <a:ah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8" name="Freeform 31"/>
            <p:cNvSpPr/>
            <p:nvPr/>
          </p:nvSpPr>
          <p:spPr>
            <a:xfrm>
              <a:off x="468000" y="1289160"/>
              <a:ext cx="173520" cy="3026520"/>
            </a:xfrm>
            <a:custGeom>
              <a:avLst/>
              <a:gdLst/>
              <a:ah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9" name="Freeform 32"/>
            <p:cNvSpPr/>
            <p:nvPr/>
          </p:nvSpPr>
          <p:spPr>
            <a:xfrm>
              <a:off x="1111680" y="6571440"/>
              <a:ext cx="133560" cy="280800"/>
            </a:xfrm>
            <a:custGeom>
              <a:avLst/>
              <a:gdLst/>
              <a:ah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" name="Freeform 33"/>
            <p:cNvSpPr/>
            <p:nvPr/>
          </p:nvSpPr>
          <p:spPr>
            <a:xfrm>
              <a:off x="502560" y="4107600"/>
              <a:ext cx="81720" cy="51084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1" name="Freeform 34"/>
            <p:cNvSpPr/>
            <p:nvPr/>
          </p:nvSpPr>
          <p:spPr>
            <a:xfrm>
              <a:off x="973800" y="3145680"/>
              <a:ext cx="1409400" cy="2716200"/>
            </a:xfrm>
            <a:custGeom>
              <a:avLst/>
              <a:gdLst/>
              <a:ah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2" name="Freeform 35"/>
            <p:cNvSpPr/>
            <p:nvPr/>
          </p:nvSpPr>
          <p:spPr>
            <a:xfrm>
              <a:off x="1073520" y="6600240"/>
              <a:ext cx="119880" cy="252360"/>
            </a:xfrm>
            <a:custGeom>
              <a:avLst/>
              <a:gdLst/>
              <a:ah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3" name="Freeform 36"/>
            <p:cNvSpPr/>
            <p:nvPr/>
          </p:nvSpPr>
          <p:spPr>
            <a:xfrm>
              <a:off x="973800" y="5897160"/>
              <a:ext cx="137160" cy="673560"/>
            </a:xfrm>
            <a:custGeom>
              <a:avLst/>
              <a:gdLst/>
              <a:ah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4" name="Freeform 37"/>
            <p:cNvSpPr/>
            <p:nvPr/>
          </p:nvSpPr>
          <p:spPr>
            <a:xfrm>
              <a:off x="973800" y="5772600"/>
              <a:ext cx="37440" cy="22716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5" name="Freeform 38"/>
            <p:cNvSpPr/>
            <p:nvPr/>
          </p:nvSpPr>
          <p:spPr>
            <a:xfrm>
              <a:off x="1006200" y="6322680"/>
              <a:ext cx="209880" cy="529920"/>
            </a:xfrm>
            <a:custGeom>
              <a:avLst/>
              <a:gdLst/>
              <a:ah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26" name="Rectangle 6"/>
          <p:cNvSpPr/>
          <p:nvPr/>
        </p:nvSpPr>
        <p:spPr>
          <a:xfrm>
            <a:off x="0" y="0"/>
            <a:ext cx="182160" cy="685728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38160" dir="5400000" dist="2556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7" name="Freeform 6"/>
          <p:cNvSpPr/>
          <p:nvPr/>
        </p:nvSpPr>
        <p:spPr>
          <a:xfrm>
            <a:off x="0" y="4323960"/>
            <a:ext cx="1743840" cy="777960"/>
          </a:xfrm>
          <a:custGeom>
            <a:avLst/>
            <a:gdLst/>
            <a:ahLst/>
            <a:rect l="l" t="t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080" cy="1280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pt-BR" sz="1800" spc="-1" strike="noStrike">
                <a:latin typeface="Arial"/>
              </a:rPr>
              <a:t>Clique para editar o formato do texto do título</a:t>
            </a:r>
            <a:endParaRPr b="0" lang="pt-BR" sz="1800" spc="-1" strike="noStrike"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latin typeface="Arial"/>
              </a:rPr>
              <a:t>Clique para editar o formato do texto da estrutura de tópicos</a:t>
            </a:r>
            <a:endParaRPr b="0" lang="pt-B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800" spc="-1" strike="noStrike">
                <a:latin typeface="Arial"/>
              </a:rPr>
              <a:t>2.º nível da estrutura de tópicos</a:t>
            </a:r>
            <a:endParaRPr b="0" lang="pt-B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400" spc="-1" strike="noStrike">
                <a:latin typeface="Arial"/>
              </a:rPr>
              <a:t>3.º nível da estrutura de tópicos</a:t>
            </a:r>
            <a:endParaRPr b="0" lang="pt-B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000" spc="-1" strike="noStrike">
                <a:latin typeface="Arial"/>
              </a:rPr>
              <a:t>4.º nível da estrutura de tópicos</a:t>
            </a:r>
            <a:endParaRPr b="0" lang="pt-B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Arial"/>
              </a:rPr>
              <a:t>5.º nível da estrutura de tópicos</a:t>
            </a:r>
            <a:endParaRPr b="0" lang="pt-B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Arial"/>
              </a:rPr>
              <a:t>6.º nível da estrutura de tópicos</a:t>
            </a:r>
            <a:endParaRPr b="0" lang="pt-B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Arial"/>
              </a:rPr>
              <a:t>7.º nível da estrutura de tópicos</a:t>
            </a:r>
            <a:endParaRPr b="0" lang="pt-BR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ffffff"/>
            </a:gs>
            <a:gs pos="100000">
              <a:srgbClr val="e7e4c4"/>
            </a:gs>
          </a:gsLst>
          <a:path path="circle">
            <a:fillToRect l="25000" t="25000" r="75000" b="75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roup 22"/>
          <p:cNvGrpSpPr/>
          <p:nvPr/>
        </p:nvGrpSpPr>
        <p:grpSpPr>
          <a:xfrm>
            <a:off x="0" y="228600"/>
            <a:ext cx="2850840" cy="6638040"/>
            <a:chOff x="0" y="228600"/>
            <a:chExt cx="2850840" cy="6638040"/>
          </a:xfrm>
        </p:grpSpPr>
        <p:sp>
          <p:nvSpPr>
            <p:cNvPr id="67" name="Freeform 11"/>
            <p:cNvSpPr/>
            <p:nvPr/>
          </p:nvSpPr>
          <p:spPr>
            <a:xfrm>
              <a:off x="0" y="2575080"/>
              <a:ext cx="100080" cy="625320"/>
            </a:xfrm>
            <a:custGeom>
              <a:avLst/>
              <a:gdLst/>
              <a:ah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8" name="Freeform 12"/>
            <p:cNvSpPr/>
            <p:nvPr/>
          </p:nvSpPr>
          <p:spPr>
            <a:xfrm>
              <a:off x="128520" y="3156480"/>
              <a:ext cx="645840" cy="2321640"/>
            </a:xfrm>
            <a:custGeom>
              <a:avLst/>
              <a:gdLst/>
              <a:ah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9" name="Freeform 13"/>
            <p:cNvSpPr/>
            <p:nvPr/>
          </p:nvSpPr>
          <p:spPr>
            <a:xfrm>
              <a:off x="807120" y="5447160"/>
              <a:ext cx="608760" cy="1419480"/>
            </a:xfrm>
            <a:custGeom>
              <a:avLst/>
              <a:gdLst/>
              <a:ah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0" name="Freeform 14"/>
            <p:cNvSpPr/>
            <p:nvPr/>
          </p:nvSpPr>
          <p:spPr>
            <a:xfrm>
              <a:off x="959760" y="6503760"/>
              <a:ext cx="170640" cy="362880"/>
            </a:xfrm>
            <a:custGeom>
              <a:avLst/>
              <a:gdLst/>
              <a:ah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1" name="Freeform 15"/>
            <p:cNvSpPr/>
            <p:nvPr/>
          </p:nvSpPr>
          <p:spPr>
            <a:xfrm>
              <a:off x="100800" y="3201120"/>
              <a:ext cx="821160" cy="3327840"/>
            </a:xfrm>
            <a:custGeom>
              <a:avLst/>
              <a:gdLst/>
              <a:ah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2" name="Freeform 16"/>
            <p:cNvSpPr/>
            <p:nvPr/>
          </p:nvSpPr>
          <p:spPr>
            <a:xfrm>
              <a:off x="22320" y="228600"/>
              <a:ext cx="105480" cy="2927160"/>
            </a:xfrm>
            <a:custGeom>
              <a:avLst/>
              <a:gdLst/>
              <a:ah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3" name="Freeform 17"/>
            <p:cNvSpPr/>
            <p:nvPr/>
          </p:nvSpPr>
          <p:spPr>
            <a:xfrm>
              <a:off x="78120" y="2944080"/>
              <a:ext cx="77400" cy="49320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4" name="Freeform 18"/>
            <p:cNvSpPr/>
            <p:nvPr/>
          </p:nvSpPr>
          <p:spPr>
            <a:xfrm>
              <a:off x="769680" y="5478840"/>
              <a:ext cx="189360" cy="1024200"/>
            </a:xfrm>
            <a:custGeom>
              <a:avLst/>
              <a:gdLst/>
              <a:ah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5" name="Freeform 19"/>
            <p:cNvSpPr/>
            <p:nvPr/>
          </p:nvSpPr>
          <p:spPr>
            <a:xfrm>
              <a:off x="775440" y="1398960"/>
              <a:ext cx="2075400" cy="4047480"/>
            </a:xfrm>
            <a:custGeom>
              <a:avLst/>
              <a:gdLst/>
              <a:ah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6" name="Freeform 20"/>
            <p:cNvSpPr/>
            <p:nvPr/>
          </p:nvSpPr>
          <p:spPr>
            <a:xfrm>
              <a:off x="922680" y="6530040"/>
              <a:ext cx="161280" cy="336600"/>
            </a:xfrm>
            <a:custGeom>
              <a:avLst/>
              <a:gdLst/>
              <a:ah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7" name="Freeform 21"/>
            <p:cNvSpPr/>
            <p:nvPr/>
          </p:nvSpPr>
          <p:spPr>
            <a:xfrm>
              <a:off x="769680" y="5359320"/>
              <a:ext cx="36720" cy="22104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8" name="Freeform 22"/>
            <p:cNvSpPr/>
            <p:nvPr/>
          </p:nvSpPr>
          <p:spPr>
            <a:xfrm>
              <a:off x="849960" y="6244560"/>
              <a:ext cx="237960" cy="621720"/>
            </a:xfrm>
            <a:custGeom>
              <a:avLst/>
              <a:gdLst/>
              <a:ah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79" name="Group 9"/>
          <p:cNvGrpSpPr/>
          <p:nvPr/>
        </p:nvGrpSpPr>
        <p:grpSpPr>
          <a:xfrm>
            <a:off x="27360" y="0"/>
            <a:ext cx="2355840" cy="6852600"/>
            <a:chOff x="27360" y="0"/>
            <a:chExt cx="2355840" cy="6852600"/>
          </a:xfrm>
        </p:grpSpPr>
        <p:sp>
          <p:nvSpPr>
            <p:cNvPr id="80" name="Freeform 27"/>
            <p:cNvSpPr/>
            <p:nvPr/>
          </p:nvSpPr>
          <p:spPr>
            <a:xfrm>
              <a:off x="27360" y="0"/>
              <a:ext cx="493560" cy="4400280"/>
            </a:xfrm>
            <a:custGeom>
              <a:avLst/>
              <a:gdLst/>
              <a:ah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1" name="Freeform 28"/>
            <p:cNvSpPr/>
            <p:nvPr/>
          </p:nvSpPr>
          <p:spPr>
            <a:xfrm>
              <a:off x="550440" y="4316400"/>
              <a:ext cx="422640" cy="1580040"/>
            </a:xfrm>
            <a:custGeom>
              <a:avLst/>
              <a:gdLst/>
              <a:ah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2" name="Freeform 29"/>
            <p:cNvSpPr/>
            <p:nvPr/>
          </p:nvSpPr>
          <p:spPr>
            <a:xfrm>
              <a:off x="1006200" y="5862600"/>
              <a:ext cx="430200" cy="990000"/>
            </a:xfrm>
            <a:custGeom>
              <a:avLst/>
              <a:gdLst/>
              <a:ah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3" name="Freeform 30"/>
            <p:cNvSpPr/>
            <p:nvPr/>
          </p:nvSpPr>
          <p:spPr>
            <a:xfrm>
              <a:off x="521640" y="4364280"/>
              <a:ext cx="551160" cy="2235240"/>
            </a:xfrm>
            <a:custGeom>
              <a:avLst/>
              <a:gdLst/>
              <a:ah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4" name="Freeform 31"/>
            <p:cNvSpPr/>
            <p:nvPr/>
          </p:nvSpPr>
          <p:spPr>
            <a:xfrm>
              <a:off x="468000" y="1289160"/>
              <a:ext cx="173520" cy="3026520"/>
            </a:xfrm>
            <a:custGeom>
              <a:avLst/>
              <a:gdLst/>
              <a:ah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5" name="Freeform 32"/>
            <p:cNvSpPr/>
            <p:nvPr/>
          </p:nvSpPr>
          <p:spPr>
            <a:xfrm>
              <a:off x="1111680" y="6571440"/>
              <a:ext cx="133560" cy="280800"/>
            </a:xfrm>
            <a:custGeom>
              <a:avLst/>
              <a:gdLst/>
              <a:ah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6" name="Freeform 33"/>
            <p:cNvSpPr/>
            <p:nvPr/>
          </p:nvSpPr>
          <p:spPr>
            <a:xfrm>
              <a:off x="502560" y="4107600"/>
              <a:ext cx="81720" cy="510840"/>
            </a:xfrm>
            <a:custGeom>
              <a:avLst/>
              <a:gdLst/>
              <a:ah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7" name="Freeform 34"/>
            <p:cNvSpPr/>
            <p:nvPr/>
          </p:nvSpPr>
          <p:spPr>
            <a:xfrm>
              <a:off x="973800" y="3145680"/>
              <a:ext cx="1409400" cy="2716200"/>
            </a:xfrm>
            <a:custGeom>
              <a:avLst/>
              <a:gdLst/>
              <a:ah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8" name="Freeform 35"/>
            <p:cNvSpPr/>
            <p:nvPr/>
          </p:nvSpPr>
          <p:spPr>
            <a:xfrm>
              <a:off x="1073520" y="6600240"/>
              <a:ext cx="119880" cy="252360"/>
            </a:xfrm>
            <a:custGeom>
              <a:avLst/>
              <a:gdLst/>
              <a:ah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9" name="Freeform 36"/>
            <p:cNvSpPr/>
            <p:nvPr/>
          </p:nvSpPr>
          <p:spPr>
            <a:xfrm>
              <a:off x="973800" y="5897160"/>
              <a:ext cx="137160" cy="673560"/>
            </a:xfrm>
            <a:custGeom>
              <a:avLst/>
              <a:gdLst/>
              <a:ah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0" name="Freeform 37"/>
            <p:cNvSpPr/>
            <p:nvPr/>
          </p:nvSpPr>
          <p:spPr>
            <a:xfrm>
              <a:off x="973800" y="5772600"/>
              <a:ext cx="37440" cy="227160"/>
            </a:xfrm>
            <a:custGeom>
              <a:avLst/>
              <a:gdLst/>
              <a:ah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1" name="Freeform 38"/>
            <p:cNvSpPr/>
            <p:nvPr/>
          </p:nvSpPr>
          <p:spPr>
            <a:xfrm>
              <a:off x="1006200" y="6322680"/>
              <a:ext cx="209880" cy="529920"/>
            </a:xfrm>
            <a:custGeom>
              <a:avLst/>
              <a:gdLst/>
              <a:ah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92" name="Rectangle 6"/>
          <p:cNvSpPr/>
          <p:nvPr/>
        </p:nvSpPr>
        <p:spPr>
          <a:xfrm>
            <a:off x="0" y="0"/>
            <a:ext cx="182160" cy="685728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38160" dir="5400000" dist="2556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93" name="Freeform 11"/>
          <p:cNvSpPr/>
          <p:nvPr/>
        </p:nvSpPr>
        <p:spPr>
          <a:xfrm flipV="1">
            <a:off x="-3600" y="712800"/>
            <a:ext cx="1587960" cy="506520"/>
          </a:xfrm>
          <a:custGeom>
            <a:avLst/>
            <a:gdLst/>
            <a:ah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pt-BR" sz="4400" spc="-1" strike="noStrike">
                <a:latin typeface="Arial"/>
              </a:rPr>
              <a:t>Clique para editar o formato do texto do título</a:t>
            </a:r>
            <a:endParaRPr b="0" lang="pt-BR" sz="4400" spc="-1" strike="noStrike"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latin typeface="Arial"/>
              </a:rPr>
              <a:t>Clique para editar o formato do texto da estrutura de tópicos</a:t>
            </a:r>
            <a:endParaRPr b="0" lang="pt-B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800" spc="-1" strike="noStrike">
                <a:latin typeface="Arial"/>
              </a:rPr>
              <a:t>2.º nível da estrutura de tópicos</a:t>
            </a:r>
            <a:endParaRPr b="0" lang="pt-B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400" spc="-1" strike="noStrike">
                <a:latin typeface="Arial"/>
              </a:rPr>
              <a:t>3.º nível da estrutura de tópicos</a:t>
            </a:r>
            <a:endParaRPr b="0" lang="pt-B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000" spc="-1" strike="noStrike">
                <a:latin typeface="Arial"/>
              </a:rPr>
              <a:t>4.º nível da estrutura de tópicos</a:t>
            </a:r>
            <a:endParaRPr b="0" lang="pt-B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Arial"/>
              </a:rPr>
              <a:t>5.º nível da estrutura de tópicos</a:t>
            </a:r>
            <a:endParaRPr b="0" lang="pt-B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Arial"/>
              </a:rPr>
              <a:t>6.º nível da estrutura de tópicos</a:t>
            </a:r>
            <a:endParaRPr b="0" lang="pt-B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Arial"/>
              </a:rPr>
              <a:t>7.º nível da estrutura de tópicos</a:t>
            </a:r>
            <a:endParaRPr b="0" lang="pt-BR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microsoft.com/office/2007/relationships/hdphoto" Target="../media/hdphoto1.wdp"/><Relationship Id="rId3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ítulo 1"/>
          <p:cNvSpPr/>
          <p:nvPr/>
        </p:nvSpPr>
        <p:spPr>
          <a:xfrm>
            <a:off x="2589120" y="2514600"/>
            <a:ext cx="8914680" cy="2262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r>
              <a:rPr b="0" lang="pt-BR" sz="5400" spc="-1" strike="noStrike">
                <a:solidFill>
                  <a:srgbClr val="262626"/>
                </a:solidFill>
                <a:latin typeface="Century Gothic"/>
              </a:rPr>
              <a:t>Fast Store</a:t>
            </a:r>
            <a:endParaRPr b="0" lang="pt-BR" sz="5400" spc="-1" strike="noStrike">
              <a:latin typeface="Arial"/>
            </a:endParaRPr>
          </a:p>
        </p:txBody>
      </p:sp>
      <p:sp>
        <p:nvSpPr>
          <p:cNvPr id="133" name="Subtítulo 2"/>
          <p:cNvSpPr/>
          <p:nvPr/>
        </p:nvSpPr>
        <p:spPr>
          <a:xfrm>
            <a:off x="2589120" y="4777200"/>
            <a:ext cx="8914680" cy="1125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91000"/>
          </a:bodyPr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pt-BR" sz="1800" spc="-1" strike="noStrike">
                <a:solidFill>
                  <a:srgbClr val="595959"/>
                </a:solidFill>
                <a:latin typeface="Century Gothic"/>
              </a:rPr>
              <a:t>Nome </a:t>
            </a:r>
            <a:endParaRPr b="0" lang="pt-BR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pt-BR" sz="1800" spc="-1" strike="noStrike">
                <a:solidFill>
                  <a:srgbClr val="595959"/>
                </a:solidFill>
                <a:latin typeface="Century Gothic"/>
              </a:rPr>
              <a:t>Cesar Antônio da Silva Araújo</a:t>
            </a:r>
            <a:endParaRPr b="0" lang="pt-BR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pt-BR" sz="1800" spc="-1" strike="noStrike">
                <a:solidFill>
                  <a:srgbClr val="595959"/>
                </a:solidFill>
                <a:latin typeface="Century Gothic"/>
              </a:rPr>
              <a:t>Sergio Claudino da Silva </a:t>
            </a:r>
            <a:endParaRPr b="0" lang="pt-BR" sz="1800" spc="-1" strike="noStrike">
              <a:latin typeface="Arial"/>
            </a:endParaRPr>
          </a:p>
        </p:txBody>
      </p:sp>
      <p:pic>
        <p:nvPicPr>
          <p:cNvPr id="134" name="Imagem 4" descr="Uma imagem contendo Texto&#10;&#10;Descrição gerada automaticamente"/>
          <p:cNvPicPr/>
          <p:nvPr/>
        </p:nvPicPr>
        <p:blipFill>
          <a:blip r:embed="rId1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saturation sat="300000"/>
                    </a14:imgEffect>
                  </a14:imgLayer>
                </a14:imgProps>
              </a:ext>
            </a:extLst>
          </a:blip>
          <a:stretch/>
        </p:blipFill>
        <p:spPr>
          <a:xfrm>
            <a:off x="9232920" y="319680"/>
            <a:ext cx="2719800" cy="1269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ítulo 1"/>
          <p:cNvSpPr/>
          <p:nvPr/>
        </p:nvSpPr>
        <p:spPr>
          <a:xfrm>
            <a:off x="2593080" y="624240"/>
            <a:ext cx="8911080" cy="1280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pt-BR" sz="3600" spc="-1" strike="noStrike">
                <a:solidFill>
                  <a:srgbClr val="262626"/>
                </a:solidFill>
                <a:latin typeface="Century Gothic"/>
              </a:rPr>
              <a:t>Logotipo do Cliente</a:t>
            </a:r>
            <a:endParaRPr b="0" lang="pt-BR" sz="3600" spc="-1" strike="noStrike">
              <a:latin typeface="Arial"/>
            </a:endParaRPr>
          </a:p>
        </p:txBody>
      </p:sp>
      <p:pic>
        <p:nvPicPr>
          <p:cNvPr id="136" name="Espaço Reservado para Conteúdo 4" descr="Logotipo&#10;&#10;Descrição gerada automaticamente com confiança média"/>
          <p:cNvPicPr/>
          <p:nvPr/>
        </p:nvPicPr>
        <p:blipFill>
          <a:blip r:embed="rId1"/>
          <a:stretch/>
        </p:blipFill>
        <p:spPr>
          <a:xfrm>
            <a:off x="3499200" y="2867040"/>
            <a:ext cx="5193000" cy="1789920"/>
          </a:xfrm>
          <a:prstGeom prst="rect">
            <a:avLst/>
          </a:prstGeom>
          <a:ln w="0">
            <a:noFill/>
          </a:ln>
        </p:spPr>
      </p:pic>
      <p:pic>
        <p:nvPicPr>
          <p:cNvPr id="137" name="Imagem 6" descr="Uma imagem contendo Texto&#10;&#10;Descrição gerada automaticamente"/>
          <p:cNvPicPr/>
          <p:nvPr/>
        </p:nvPicPr>
        <p:blipFill>
          <a:blip r:embed="rId2"/>
          <a:stretch/>
        </p:blipFill>
        <p:spPr>
          <a:xfrm>
            <a:off x="9418320" y="208800"/>
            <a:ext cx="2568600" cy="11980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</TotalTime>
  <Application>LibreOffice/7.1.4.2$Windows_X86_64 LibreOffice_project/a529a4fab45b75fefc5b6226684193eb000654f6</Application>
  <AppVersion>15.0000</AppVersion>
  <Words>18</Words>
  <Paragraphs>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2021-12-06T03:39:05Z</dcterms:created>
  <dc:creator>Alessandra Pereira da Silva Araújo</dc:creator>
  <dc:description/>
  <dc:language>pt-BR</dc:language>
  <cp:lastModifiedBy/>
  <dcterms:modified xsi:type="dcterms:W3CDTF">2021-12-06T09:13:30Z</dcterms:modified>
  <cp:revision>3</cp:revision>
  <dc:subject/>
  <dc:title>Fast Store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Widescreen</vt:lpwstr>
  </property>
  <property fmtid="{D5CDD505-2E9C-101B-9397-08002B2CF9AE}" pid="3" name="Slides">
    <vt:i4>3</vt:i4>
  </property>
</Properties>
</file>